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119A7C-D858-4E17-A63A-C27AA41D9432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ADB5BD-967A-4D5B-B6AB-EAC83350A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119A7C-D858-4E17-A63A-C27AA41D9432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ADB5BD-967A-4D5B-B6AB-EAC83350A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119A7C-D858-4E17-A63A-C27AA41D9432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ADB5BD-967A-4D5B-B6AB-EAC83350A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119A7C-D858-4E17-A63A-C27AA41D9432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ADB5BD-967A-4D5B-B6AB-EAC83350A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119A7C-D858-4E17-A63A-C27AA41D9432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ADB5BD-967A-4D5B-B6AB-EAC83350A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119A7C-D858-4E17-A63A-C27AA41D9432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ADB5BD-967A-4D5B-B6AB-EAC83350A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119A7C-D858-4E17-A63A-C27AA41D9432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ADB5BD-967A-4D5B-B6AB-EAC83350A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119A7C-D858-4E17-A63A-C27AA41D9432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ADB5BD-967A-4D5B-B6AB-EAC83350A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119A7C-D858-4E17-A63A-C27AA41D9432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ADB5BD-967A-4D5B-B6AB-EAC83350A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119A7C-D858-4E17-A63A-C27AA41D9432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ADB5BD-967A-4D5B-B6AB-EAC83350A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119A7C-D858-4E17-A63A-C27AA41D9432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ADB5BD-967A-4D5B-B6AB-EAC83350A8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5119A7C-D858-4E17-A63A-C27AA41D9432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8ADB5BD-967A-4D5B-B6AB-EAC83350A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spn.go.com/nfl/" TargetMode="External"/><Relationship Id="rId2" Type="http://schemas.openxmlformats.org/officeDocument/2006/relationships/hyperlink" Target="http://www.pro-football-reference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90600" y="-860425"/>
            <a:ext cx="7772400" cy="1470025"/>
          </a:xfrm>
        </p:spPr>
        <p:txBody>
          <a:bodyPr/>
          <a:lstStyle/>
          <a:p>
            <a:r>
              <a:rPr lang="en-US" dirty="0" smtClean="0"/>
              <a:t>Dan Marino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3400"/>
            <a:ext cx="6400800" cy="1752600"/>
          </a:xfrm>
        </p:spPr>
        <p:txBody>
          <a:bodyPr/>
          <a:lstStyle/>
          <a:p>
            <a:r>
              <a:rPr lang="en-US" dirty="0" smtClean="0"/>
              <a:t>Unlucky Number 13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875371"/>
            <a:ext cx="4419600" cy="598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71800" cy="36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42457" y="3581400"/>
            <a:ext cx="468085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5136823"/>
            <a:ext cx="2286000" cy="164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2133600"/>
            <a:ext cx="2286000" cy="298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-21771"/>
            <a:ext cx="2286000" cy="238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Terry Bradshaw: Breakdown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0574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7338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2192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7338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295400" y="762000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  Mean     SE Mean   StDev   Minimum    Q1         Median     Q3         Maximum</a:t>
            </a:r>
            <a:br>
              <a:rPr lang="en-US" sz="1200" dirty="0" smtClean="0"/>
            </a:br>
            <a:r>
              <a:rPr lang="en-US" sz="1200" dirty="0" smtClean="0"/>
              <a:t>  73.03     5.80        22.48    30.40         59.70    71.40       83.90     133.90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023757" y="468868"/>
            <a:ext cx="1081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Joe Montana: Breakdown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0574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2192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7338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2192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7338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219200" y="665202"/>
            <a:ext cx="8534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 </a:t>
            </a:r>
            <a:r>
              <a:rPr lang="en-US" sz="1200" dirty="0" smtClean="0"/>
              <a:t>Mean     SE Mean    StDev     Minimum    Q1        Median     Q3           Maximum</a:t>
            </a:r>
            <a:br>
              <a:rPr lang="en-US" sz="1200" dirty="0" smtClean="0"/>
            </a:br>
            <a:r>
              <a:rPr lang="en-US" sz="1200" dirty="0" smtClean="0"/>
              <a:t>  92.58    2.42          10.28     80.70         86.80    88.70       96.47      118.40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038600" y="392668"/>
            <a:ext cx="1081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Trent Dilfer: Breakdown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9812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1430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6576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1430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6576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447800" y="685800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Mean      SE </a:t>
            </a:r>
            <a:r>
              <a:rPr lang="en-US" sz="1200" dirty="0"/>
              <a:t>Mean </a:t>
            </a:r>
            <a:r>
              <a:rPr lang="en-US" sz="1200" dirty="0" smtClean="0"/>
              <a:t>  </a:t>
            </a:r>
            <a:r>
              <a:rPr lang="en-US" sz="1200" dirty="0"/>
              <a:t>StDev </a:t>
            </a:r>
            <a:r>
              <a:rPr lang="en-US" sz="1200" dirty="0" smtClean="0"/>
              <a:t>   </a:t>
            </a:r>
            <a:r>
              <a:rPr lang="en-US" sz="1200" dirty="0"/>
              <a:t>Minimum    </a:t>
            </a:r>
            <a:r>
              <a:rPr lang="en-US" sz="1200" dirty="0" smtClean="0"/>
              <a:t>Q1       Median     </a:t>
            </a:r>
            <a:r>
              <a:rPr lang="en-US" sz="1200" dirty="0"/>
              <a:t>Q3  </a:t>
            </a:r>
            <a:r>
              <a:rPr lang="en-US" sz="1200" dirty="0" smtClean="0"/>
              <a:t>       Maximum</a:t>
            </a:r>
            <a:endParaRPr lang="en-US" sz="1200" dirty="0"/>
          </a:p>
          <a:p>
            <a:r>
              <a:rPr lang="en-US" sz="1200" dirty="0" smtClean="0"/>
              <a:t>68.07     </a:t>
            </a:r>
            <a:r>
              <a:rPr lang="en-US" sz="1200" dirty="0"/>
              <a:t>3.06 </a:t>
            </a:r>
            <a:r>
              <a:rPr lang="en-US" sz="1200" dirty="0" smtClean="0"/>
              <a:t>        13.34     </a:t>
            </a:r>
            <a:r>
              <a:rPr lang="en-US" sz="1200" dirty="0"/>
              <a:t>36.30  </a:t>
            </a:r>
            <a:r>
              <a:rPr lang="en-US" sz="1200" dirty="0" smtClean="0"/>
              <a:t>       59.90   </a:t>
            </a:r>
            <a:r>
              <a:rPr lang="en-US" sz="1200" dirty="0"/>
              <a:t>71.10  </a:t>
            </a:r>
            <a:r>
              <a:rPr lang="en-US" sz="1200" dirty="0" smtClean="0"/>
              <a:t>    76.60      </a:t>
            </a:r>
            <a:r>
              <a:rPr lang="en-US" sz="1200" dirty="0"/>
              <a:t>92.00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62400" y="392668"/>
            <a:ext cx="1081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00800" y="1162883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0.51626</a:t>
            </a:r>
          </a:p>
          <a:p>
            <a:endParaRPr lang="en-US" dirty="0" smtClean="0"/>
          </a:p>
          <a:p>
            <a:r>
              <a:rPr lang="en-US" dirty="0" smtClean="0"/>
              <a:t>-1.39767</a:t>
            </a:r>
          </a:p>
          <a:p>
            <a:endParaRPr lang="en-US" dirty="0" smtClean="0"/>
          </a:p>
          <a:p>
            <a:r>
              <a:rPr lang="en-US" dirty="0" smtClean="0"/>
              <a:t>-0.07898</a:t>
            </a:r>
          </a:p>
          <a:p>
            <a:endParaRPr lang="en-US" dirty="0" smtClean="0"/>
          </a:p>
          <a:p>
            <a:r>
              <a:rPr lang="en-US" dirty="0" smtClean="0"/>
              <a:t>0.47963</a:t>
            </a:r>
          </a:p>
          <a:p>
            <a:endParaRPr lang="en-US" dirty="0" smtClean="0"/>
          </a:p>
          <a:p>
            <a:r>
              <a:rPr lang="en-US" dirty="0" smtClean="0"/>
              <a:t>1.29465</a:t>
            </a:r>
          </a:p>
          <a:p>
            <a:endParaRPr lang="en-US" dirty="0" smtClean="0"/>
          </a:p>
          <a:p>
            <a:r>
              <a:rPr lang="en-US" dirty="0" smtClean="0"/>
              <a:t>-0.90316</a:t>
            </a:r>
          </a:p>
          <a:p>
            <a:endParaRPr lang="en-US" dirty="0" smtClean="0"/>
          </a:p>
          <a:p>
            <a:r>
              <a:rPr lang="en-US" dirty="0" smtClean="0"/>
              <a:t>1.05655</a:t>
            </a:r>
          </a:p>
          <a:p>
            <a:endParaRPr lang="en-US" dirty="0" smtClean="0"/>
          </a:p>
          <a:p>
            <a:r>
              <a:rPr lang="en-US" dirty="0" smtClean="0"/>
              <a:t>-0.96727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33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Z-Scores: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962400" y="1162883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Marino</a:t>
            </a:r>
          </a:p>
          <a:p>
            <a:endParaRPr lang="en-US" dirty="0" smtClean="0"/>
          </a:p>
          <a:p>
            <a:r>
              <a:rPr lang="en-US" dirty="0" smtClean="0"/>
              <a:t>Joe Namath</a:t>
            </a:r>
          </a:p>
          <a:p>
            <a:endParaRPr lang="en-US" dirty="0" smtClean="0"/>
          </a:p>
          <a:p>
            <a:r>
              <a:rPr lang="en-US" dirty="0" smtClean="0"/>
              <a:t>John Elway</a:t>
            </a:r>
          </a:p>
          <a:p>
            <a:endParaRPr lang="en-US" dirty="0" smtClean="0"/>
          </a:p>
          <a:p>
            <a:r>
              <a:rPr lang="en-US" dirty="0" smtClean="0"/>
              <a:t>Bret Favre</a:t>
            </a:r>
          </a:p>
          <a:p>
            <a:endParaRPr lang="en-US" dirty="0" smtClean="0"/>
          </a:p>
          <a:p>
            <a:r>
              <a:rPr lang="en-US" dirty="0" smtClean="0"/>
              <a:t>Peyton Manning</a:t>
            </a:r>
          </a:p>
          <a:p>
            <a:endParaRPr lang="en-US" dirty="0" smtClean="0"/>
          </a:p>
          <a:p>
            <a:r>
              <a:rPr lang="en-US" dirty="0" smtClean="0"/>
              <a:t>Terry Bradshaw</a:t>
            </a:r>
          </a:p>
          <a:p>
            <a:endParaRPr lang="en-US" dirty="0" smtClean="0"/>
          </a:p>
          <a:p>
            <a:r>
              <a:rPr lang="en-US" dirty="0" smtClean="0"/>
              <a:t>Joe Montana</a:t>
            </a:r>
          </a:p>
          <a:p>
            <a:endParaRPr lang="en-US" dirty="0" smtClean="0"/>
          </a:p>
          <a:p>
            <a:r>
              <a:rPr lang="en-US" dirty="0" smtClean="0"/>
              <a:t>Trent Dilfer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7696200" cy="536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62200" y="5334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MARINO</a:t>
            </a:r>
            <a:r>
              <a:rPr lang="en-US" sz="3200" dirty="0" smtClean="0"/>
              <a:t> VS. </a:t>
            </a:r>
            <a:r>
              <a:rPr lang="en-US" sz="3200" dirty="0" smtClean="0">
                <a:solidFill>
                  <a:srgbClr val="FF0000"/>
                </a:solidFill>
              </a:rPr>
              <a:t>MONTANA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4520" y="1143000"/>
            <a:ext cx="2220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Super Bowl XIX</a:t>
            </a:r>
            <a:endParaRPr lang="en-US" b="1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657600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143000" y="5105400"/>
            <a:ext cx="1152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0.51626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657600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781320" y="5105400"/>
            <a:ext cx="1152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1.05655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48000" y="3962400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86.4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595349" y="3962400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92.3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31471"/>
            <a:ext cx="8305800" cy="555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371600"/>
            <a:ext cx="35433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096000" y="2971800"/>
            <a:ext cx="14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-0.582746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91843" y="609600"/>
            <a:ext cx="5575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TRENT DILFER </a:t>
            </a:r>
            <a:r>
              <a:rPr lang="en-US" sz="2400" dirty="0" smtClean="0"/>
              <a:t>VS </a:t>
            </a:r>
            <a:r>
              <a:rPr lang="en-US" sz="2400" dirty="0" smtClean="0">
                <a:solidFill>
                  <a:srgbClr val="0070C0"/>
                </a:solidFill>
              </a:rPr>
              <a:t>KERRY COLLINS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371600"/>
            <a:ext cx="35433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447800" y="3048000"/>
            <a:ext cx="1257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-0.96727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638800" y="1752600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73.9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62000" y="1676400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70.2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352800" y="1066800"/>
            <a:ext cx="2446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Super Bowl XXXV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91" y="152400"/>
            <a:ext cx="860580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5814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5814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848600" y="5257800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98.4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224135"/>
            <a:ext cx="740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BEN ROETHLISBERGER </a:t>
            </a:r>
            <a:r>
              <a:rPr lang="en-US" sz="2400" dirty="0" smtClean="0"/>
              <a:t>VS. </a:t>
            </a:r>
            <a:r>
              <a:rPr lang="en-US" sz="2400" dirty="0" smtClean="0">
                <a:solidFill>
                  <a:srgbClr val="00B050"/>
                </a:solidFill>
              </a:rPr>
              <a:t>AARON RODGERS 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5257800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92.5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60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CONCLUSION</a:t>
            </a:r>
          </a:p>
          <a:p>
            <a:pPr>
              <a:buNone/>
            </a:pPr>
            <a:endParaRPr lang="en-US" dirty="0" smtClean="0"/>
          </a:p>
          <a:p>
            <a:r>
              <a:rPr lang="en-US" sz="2400" dirty="0" smtClean="0"/>
              <a:t>In comparing Dan Marino to other great QB’s who have won a Super Bowl, we attempted to discover if a great quarterback wins Super Bowls for a team or if it is more important to have a strong supporting cast.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We found that </a:t>
            </a:r>
            <a:r>
              <a:rPr lang="en-US" sz="2400" dirty="0" smtClean="0"/>
              <a:t>a great quarterback is not necessarily essential to winning a Super Bowl.  Though </a:t>
            </a:r>
            <a:r>
              <a:rPr lang="en-US" sz="2400" dirty="0" smtClean="0"/>
              <a:t>a great QB is crucial to being a great team, as seen with Trent Dilfer, the QB alone does not win Super Bowls.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http://www.pro-football-reference.com/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http://espn.go.com/nfl/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Images from Google Images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512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Dan Marino was the QB for the Miami Dolphins from 1983 to 1999</a:t>
            </a:r>
          </a:p>
          <a:p>
            <a:r>
              <a:rPr lang="en-US" dirty="0" smtClean="0"/>
              <a:t>He was inducted into the Hall of Fame in 2005</a:t>
            </a:r>
          </a:p>
          <a:p>
            <a:r>
              <a:rPr lang="en-US" dirty="0" smtClean="0"/>
              <a:t>Holds the record for must touchdown passes, ever, 420. </a:t>
            </a:r>
          </a:p>
          <a:p>
            <a:r>
              <a:rPr lang="en-US" dirty="0" smtClean="0"/>
              <a:t>However, Dan Marino never won a </a:t>
            </a:r>
            <a:r>
              <a:rPr lang="en-US" dirty="0" smtClean="0"/>
              <a:t>Super Bowl</a:t>
            </a:r>
            <a:r>
              <a:rPr lang="en-US" dirty="0" smtClean="0"/>
              <a:t> a</a:t>
            </a:r>
            <a:r>
              <a:rPr lang="en-US" dirty="0" smtClean="0"/>
              <a:t>nd </a:t>
            </a:r>
            <a:r>
              <a:rPr lang="en-US" dirty="0" smtClean="0"/>
              <a:t>only played in one super bowl his </a:t>
            </a:r>
            <a:r>
              <a:rPr lang="en-US" dirty="0" smtClean="0"/>
              <a:t>entire career.</a:t>
            </a:r>
            <a:endParaRPr lang="en-US" dirty="0" smtClean="0"/>
          </a:p>
          <a:p>
            <a:r>
              <a:rPr lang="en-US" dirty="0" smtClean="0"/>
              <a:t>Why wasn’t he able to win?</a:t>
            </a:r>
          </a:p>
          <a:p>
            <a:r>
              <a:rPr lang="en-US" dirty="0" smtClean="0"/>
              <a:t>Is a good quarterback essential to winning a Super Bowl?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QB Ratings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QB Rating System takes into account four things</a:t>
            </a:r>
          </a:p>
          <a:p>
            <a:r>
              <a:rPr lang="en-US" dirty="0" smtClean="0"/>
              <a:t>completion percentage, </a:t>
            </a:r>
          </a:p>
          <a:p>
            <a:r>
              <a:rPr lang="en-US" dirty="0" smtClean="0"/>
              <a:t>yards/attempt, </a:t>
            </a:r>
          </a:p>
          <a:p>
            <a:r>
              <a:rPr lang="en-US" dirty="0" smtClean="0"/>
              <a:t>touchdowns/attempt, </a:t>
            </a:r>
          </a:p>
          <a:p>
            <a:r>
              <a:rPr lang="en-US" dirty="0" smtClean="0"/>
              <a:t>and interceptions/attempt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COMPARED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Joe Namath</a:t>
            </a:r>
          </a:p>
          <a:p>
            <a:r>
              <a:rPr lang="en-US" dirty="0" smtClean="0"/>
              <a:t>John Elway</a:t>
            </a:r>
          </a:p>
          <a:p>
            <a:r>
              <a:rPr lang="en-US" dirty="0" smtClean="0"/>
              <a:t>Bret Favre</a:t>
            </a:r>
          </a:p>
          <a:p>
            <a:r>
              <a:rPr lang="en-US" dirty="0" smtClean="0"/>
              <a:t>Peyton Manning</a:t>
            </a:r>
          </a:p>
          <a:p>
            <a:r>
              <a:rPr lang="en-US" dirty="0" smtClean="0"/>
              <a:t>Terry Bradshaw</a:t>
            </a:r>
          </a:p>
          <a:p>
            <a:r>
              <a:rPr lang="en-US" dirty="0" smtClean="0"/>
              <a:t>Joe Montana</a:t>
            </a:r>
          </a:p>
          <a:p>
            <a:r>
              <a:rPr lang="en-US" dirty="0" smtClean="0"/>
              <a:t>Trent Dilfer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609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57200"/>
            <a:ext cx="146467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057400"/>
            <a:ext cx="116982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3200400"/>
            <a:ext cx="1081404" cy="124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3657600"/>
            <a:ext cx="1657350" cy="1336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4552950"/>
            <a:ext cx="1420787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0" y="1752600"/>
            <a:ext cx="1011044" cy="138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 Marino: Breakdown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1336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143000" y="838200"/>
            <a:ext cx="655320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Mean     SE </a:t>
            </a:r>
            <a:r>
              <a:rPr lang="en-US" sz="1200" dirty="0"/>
              <a:t>Mean </a:t>
            </a:r>
            <a:r>
              <a:rPr lang="en-US" sz="1200" dirty="0" smtClean="0"/>
              <a:t>   StDev     Minimum    Q1        Median      Q3          Maximum</a:t>
            </a:r>
            <a:endParaRPr lang="en-US" sz="1200" dirty="0"/>
          </a:p>
          <a:p>
            <a:r>
              <a:rPr lang="en-US" sz="1200" dirty="0" smtClean="0"/>
              <a:t>86.69     </a:t>
            </a:r>
            <a:r>
              <a:rPr lang="en-US" sz="1200" dirty="0"/>
              <a:t>2.22   </a:t>
            </a:r>
            <a:r>
              <a:rPr lang="en-US" sz="1200" dirty="0" smtClean="0"/>
              <a:t>      9.15       67.40         80.75    </a:t>
            </a:r>
            <a:r>
              <a:rPr lang="en-US" sz="1200" dirty="0"/>
              <a:t>85.80  </a:t>
            </a:r>
            <a:r>
              <a:rPr lang="en-US" sz="1200" dirty="0" smtClean="0"/>
              <a:t>      91.65     108.90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468868"/>
            <a:ext cx="1081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RATING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2954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954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6576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6576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Joe Namath: Breakdown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1336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47800" y="542092"/>
            <a:ext cx="8534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/>
          </a:p>
          <a:p>
            <a:r>
              <a:rPr lang="en-US" sz="1200" dirty="0" smtClean="0"/>
              <a:t>Mean     SE </a:t>
            </a:r>
            <a:r>
              <a:rPr lang="en-US" sz="1200" dirty="0"/>
              <a:t>Mean </a:t>
            </a:r>
            <a:r>
              <a:rPr lang="en-US" sz="1200" dirty="0" smtClean="0"/>
              <a:t>  </a:t>
            </a:r>
            <a:r>
              <a:rPr lang="en-US" sz="1200" dirty="0"/>
              <a:t>StDev </a:t>
            </a:r>
            <a:r>
              <a:rPr lang="en-US" sz="1200" dirty="0" smtClean="0"/>
              <a:t>   </a:t>
            </a:r>
            <a:r>
              <a:rPr lang="en-US" sz="1200" dirty="0"/>
              <a:t>Minimum   </a:t>
            </a:r>
            <a:r>
              <a:rPr lang="en-US" sz="1200" dirty="0" smtClean="0"/>
              <a:t> </a:t>
            </a:r>
            <a:r>
              <a:rPr lang="en-US" sz="1200" dirty="0"/>
              <a:t>Q1  </a:t>
            </a:r>
            <a:r>
              <a:rPr lang="en-US" sz="1200" dirty="0" smtClean="0"/>
              <a:t>        Median     </a:t>
            </a:r>
            <a:r>
              <a:rPr lang="en-US" sz="1200" dirty="0"/>
              <a:t>Q3  </a:t>
            </a:r>
            <a:r>
              <a:rPr lang="en-US" sz="1200" dirty="0" smtClean="0"/>
              <a:t>       Maximum</a:t>
            </a:r>
            <a:endParaRPr lang="en-US" sz="1200" dirty="0"/>
          </a:p>
          <a:p>
            <a:r>
              <a:rPr lang="en-US" sz="1200" dirty="0" smtClean="0"/>
              <a:t>63.88    </a:t>
            </a:r>
            <a:r>
              <a:rPr lang="en-US" sz="1200" dirty="0"/>
              <a:t>2.95 </a:t>
            </a:r>
            <a:r>
              <a:rPr lang="en-US" sz="1200" dirty="0" smtClean="0"/>
              <a:t>        10.64     </a:t>
            </a:r>
            <a:r>
              <a:rPr lang="en-US" sz="1200" dirty="0"/>
              <a:t>39.90  </a:t>
            </a:r>
            <a:r>
              <a:rPr lang="en-US" sz="1200" dirty="0" smtClean="0"/>
              <a:t>       54.60      </a:t>
            </a:r>
            <a:r>
              <a:rPr lang="en-US" sz="1200" dirty="0"/>
              <a:t>68.70  </a:t>
            </a:r>
            <a:r>
              <a:rPr lang="en-US" sz="1200" dirty="0" smtClean="0"/>
              <a:t>     72.30     74.30</a:t>
            </a:r>
            <a:endParaRPr lang="en-US" sz="1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814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192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952829" y="468868"/>
            <a:ext cx="923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Rating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5814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12192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Elway: Breakdown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1336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219200" y="736937"/>
            <a:ext cx="838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Mean      </a:t>
            </a:r>
            <a:r>
              <a:rPr lang="en-US" sz="1200" dirty="0"/>
              <a:t>SE </a:t>
            </a:r>
            <a:r>
              <a:rPr lang="en-US" sz="1200" dirty="0" smtClean="0"/>
              <a:t>Mean     StDev     </a:t>
            </a:r>
            <a:r>
              <a:rPr lang="en-US" sz="1200" dirty="0"/>
              <a:t>Minimum  </a:t>
            </a:r>
            <a:r>
              <a:rPr lang="en-US" sz="1200" dirty="0" smtClean="0"/>
              <a:t> </a:t>
            </a:r>
            <a:r>
              <a:rPr lang="en-US" sz="1200" dirty="0"/>
              <a:t>Q1 </a:t>
            </a:r>
            <a:r>
              <a:rPr lang="en-US" sz="1200" dirty="0" smtClean="0"/>
              <a:t>       </a:t>
            </a:r>
            <a:r>
              <a:rPr lang="en-US" sz="1200" dirty="0"/>
              <a:t>Median     Q3  </a:t>
            </a:r>
            <a:r>
              <a:rPr lang="en-US" sz="1200" dirty="0" smtClean="0"/>
              <a:t>        Maximum</a:t>
            </a:r>
            <a:endParaRPr lang="en-US" sz="1200" dirty="0"/>
          </a:p>
          <a:p>
            <a:r>
              <a:rPr lang="en-US" sz="1200" dirty="0" smtClean="0"/>
              <a:t>78.97     2.60           </a:t>
            </a:r>
            <a:r>
              <a:rPr lang="en-US" sz="1200" dirty="0"/>
              <a:t>10.39  </a:t>
            </a:r>
            <a:r>
              <a:rPr lang="en-US" sz="1200" dirty="0" smtClean="0"/>
              <a:t>    54.90        </a:t>
            </a:r>
            <a:r>
              <a:rPr lang="en-US" sz="1200" dirty="0"/>
              <a:t>71.98   78.75  </a:t>
            </a:r>
            <a:r>
              <a:rPr lang="en-US" sz="1200" dirty="0" smtClean="0"/>
              <a:t>     87.22      </a:t>
            </a:r>
            <a:r>
              <a:rPr lang="en-US" sz="1200" dirty="0"/>
              <a:t>93.00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86200" y="457200"/>
            <a:ext cx="1081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RATING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1430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6576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6576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1430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Brett Favre: Breakdown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0574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447800" y="5334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/>
          </a:p>
          <a:p>
            <a:r>
              <a:rPr lang="en-US" sz="1200" dirty="0" smtClean="0"/>
              <a:t>Mean     SE </a:t>
            </a:r>
            <a:r>
              <a:rPr lang="en-US" sz="1200" dirty="0"/>
              <a:t>Mean </a:t>
            </a:r>
            <a:r>
              <a:rPr lang="en-US" sz="1200" dirty="0" smtClean="0"/>
              <a:t>  </a:t>
            </a:r>
            <a:r>
              <a:rPr lang="en-US" sz="1200" dirty="0"/>
              <a:t>StDev </a:t>
            </a:r>
            <a:r>
              <a:rPr lang="en-US" sz="1200" dirty="0" smtClean="0"/>
              <a:t>   </a:t>
            </a:r>
            <a:r>
              <a:rPr lang="en-US" sz="1200" dirty="0"/>
              <a:t>Minimum     Q1  </a:t>
            </a:r>
            <a:r>
              <a:rPr lang="en-US" sz="1200" dirty="0" smtClean="0"/>
              <a:t>     Median     </a:t>
            </a:r>
            <a:r>
              <a:rPr lang="en-US" sz="1200" dirty="0"/>
              <a:t>Q3  </a:t>
            </a:r>
            <a:r>
              <a:rPr lang="en-US" sz="1200" dirty="0" smtClean="0"/>
              <a:t>      Maximum</a:t>
            </a:r>
            <a:endParaRPr lang="en-US" sz="1200" dirty="0"/>
          </a:p>
          <a:p>
            <a:r>
              <a:rPr lang="en-US" sz="1200" dirty="0" smtClean="0"/>
              <a:t>81.83     4.90        21.93           </a:t>
            </a:r>
            <a:r>
              <a:rPr lang="en-US" sz="1200" dirty="0"/>
              <a:t>0.00  </a:t>
            </a:r>
            <a:r>
              <a:rPr lang="en-US" sz="1200" dirty="0" smtClean="0"/>
              <a:t>   73.20    </a:t>
            </a:r>
            <a:r>
              <a:rPr lang="en-US" sz="1200" dirty="0"/>
              <a:t>86.70  </a:t>
            </a:r>
            <a:r>
              <a:rPr lang="en-US" sz="1200" dirty="0" smtClean="0"/>
              <a:t>    93.72    107.20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392668"/>
            <a:ext cx="1081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RATING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1430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1430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6576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6576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Peyton Manning: Breakdown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9812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6576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1430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1430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6576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524000" y="685800"/>
            <a:ext cx="563880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  Mean     SE Mean    StDev     Minimum     Q1         Median    Q3</a:t>
            </a:r>
            <a:br>
              <a:rPr lang="en-US" sz="1200" dirty="0" smtClean="0"/>
            </a:br>
            <a:r>
              <a:rPr lang="en-US" sz="1200" dirty="0" smtClean="0"/>
              <a:t>  95.35     3.20         11.54      71.20          89.75    95.00      100.45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7086600" y="681335"/>
            <a:ext cx="137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Maximum</a:t>
            </a:r>
            <a:br>
              <a:rPr lang="en-US" sz="1200" dirty="0" smtClean="0"/>
            </a:br>
            <a:r>
              <a:rPr lang="en-US" sz="1200" dirty="0" smtClean="0"/>
              <a:t>121.10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099957" y="381000"/>
            <a:ext cx="1081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404</Words>
  <Application>Microsoft Office PowerPoint</Application>
  <PresentationFormat>On-screen Show (4:3)</PresentationFormat>
  <Paragraphs>112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Aspect</vt:lpstr>
      <vt:lpstr>Dan Marino</vt:lpstr>
      <vt:lpstr>Brief History</vt:lpstr>
      <vt:lpstr>QB Ratings</vt:lpstr>
      <vt:lpstr>COMPARED TO…</vt:lpstr>
      <vt:lpstr>Dan Marino: Breakdown</vt:lpstr>
      <vt:lpstr>Joe Namath: Breakdown</vt:lpstr>
      <vt:lpstr>John Elway: Breakdown</vt:lpstr>
      <vt:lpstr>Brett Favre: Breakdown</vt:lpstr>
      <vt:lpstr>Peyton Manning: Breakdown</vt:lpstr>
      <vt:lpstr>Terry Bradshaw: Breakdown</vt:lpstr>
      <vt:lpstr>Joe Montana: Breakdown</vt:lpstr>
      <vt:lpstr>Trent Dilfer: Breakdown</vt:lpstr>
      <vt:lpstr>Slide 13</vt:lpstr>
      <vt:lpstr>Slide 14</vt:lpstr>
      <vt:lpstr>Slide 15</vt:lpstr>
      <vt:lpstr>Slide 16</vt:lpstr>
      <vt:lpstr>Slide 17</vt:lpstr>
      <vt:lpstr>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Marino</dc:title>
  <dc:creator>Administrator</dc:creator>
  <cp:lastModifiedBy>Administrator</cp:lastModifiedBy>
  <cp:revision>38</cp:revision>
  <dcterms:created xsi:type="dcterms:W3CDTF">2011-02-24T18:17:53Z</dcterms:created>
  <dcterms:modified xsi:type="dcterms:W3CDTF">2011-02-28T01:16:31Z</dcterms:modified>
</cp:coreProperties>
</file>